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244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0204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Adidas Sales Analysis - PowerBI Dashboard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84763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270040" y="4830723"/>
            <a:ext cx="28711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by. </a:t>
            </a:r>
            <a:r>
              <a:rPr lang="en-US" sz="2200" b="1" dirty="0">
                <a:solidFill>
                  <a:srgbClr val="272525"/>
                </a:solidFill>
                <a:latin typeface="Arial Black" panose="020B0A04020102020204" pitchFamily="34" charset="0"/>
                <a:ea typeface="Inter Bold" pitchFamily="34" charset="-122"/>
                <a:cs typeface="Inter Bold" pitchFamily="34" charset="-120"/>
              </a:rPr>
              <a:t>ROSHAN JADHAV</a:t>
            </a:r>
            <a:endParaRPr lang="en-US" sz="22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24163"/>
            <a:ext cx="73152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Overview of the Dashboard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1265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Power BI dashboard provides a comprehensive analysis of Adidas sales performance, leveraging various charts and data visualizations to offer actionable insights.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11265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includes key metrics, regional breakdowns, and interactive filters, enabling users to drill down into specific areas of interest and explore trends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06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Operating Profit by Region (Line Chart)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774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2850952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774513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Trend Analysis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282672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line chart displays the operating profit by region over a specified time period, allowing for trend identification and comparison across different geographic areas.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74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2850952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774513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Regional Performance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654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easily spot regions with strong or weak profit performance and identify key contributing factors.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3049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6381393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6304955"/>
            <a:ext cx="29968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Growth Opportunities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81311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analyzing trends, the dashboard highlights potential growth opportunities and areas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5962"/>
            <a:ext cx="754558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Profit by Region (Bar Chart)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110383"/>
            <a:ext cx="3664863" cy="3163610"/>
          </a:xfrm>
          <a:prstGeom prst="roundRect">
            <a:avLst>
              <a:gd name="adj" fmla="val 3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4817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Regional Profit Breakdown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22504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bar chart provides a clear visual representation of profit generated by each region during a selected time frame.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10383"/>
            <a:ext cx="3664863" cy="3163610"/>
          </a:xfrm>
          <a:prstGeom prst="roundRect">
            <a:avLst>
              <a:gd name="adj" fmla="val 3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344817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Comparison and Analysis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22504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easily compare profit performance across regions, identifying both high-performing and underperforming areas.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00807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352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Actionable Insights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24339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allows for targeted interventions to boost profit in specific regions and optimize overall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0202"/>
            <a:ext cx="71157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Sales by State (Map Chart)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44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38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Geographic Insights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3046571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map chart visualizes sales performance across different states within a specific region or country.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1744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38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Sales Concentration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228421" y="304657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identify areas of high sales concentration and areas with potential for growth.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7862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72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Analysis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280190" y="648057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map provides valuable insights for market analysis and strategic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465" y="558403"/>
            <a:ext cx="5311259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Metrics (Cards)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194465" y="1626870"/>
            <a:ext cx="3712131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899.90M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6722745" y="2547342"/>
            <a:ext cx="265557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Sales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194465" y="3000494"/>
            <a:ext cx="3712131" cy="1618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dashboard displays key performance indicators (KPIs), such as total sales, profit, and units sold, providing a quick overview of overall performance.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10086" y="1626870"/>
            <a:ext cx="3712250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332.13M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10738366" y="2547342"/>
            <a:ext cx="265557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Profit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10086" y="3000494"/>
            <a:ext cx="3712250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metrics are presented in clear and concise cards, making it easy to understand the company's financial health.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94465" y="5326618"/>
            <a:ext cx="3712131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2M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6722745" y="6247090"/>
            <a:ext cx="265557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Units Sold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194465" y="6700242"/>
            <a:ext cx="3712131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cards are often updated in real-time, enabling users to track progress and identify trends.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227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Filters and Slicers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2116693"/>
            <a:ext cx="30480" cy="5080635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61175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3718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513" y="2448282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234350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Slicers and filters allow users to refine data analysis by selecting specific regions, time periods, or product categories.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38090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1409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2629" y="4217432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2381488" y="411265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interactive elements enable users to customize the dashboard view and explore specific data points of interest.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15005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9101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2867" y="5986582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2381488" y="588180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easily drill down into detailed data and uncover hidden trends, leading to better informed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334" y="605195"/>
            <a:ext cx="7096482" cy="72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Next Steps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4" y="1657469"/>
            <a:ext cx="1100495" cy="19896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0870" y="1877497"/>
            <a:ext cx="28888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Actionable Insights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200870" y="2370534"/>
            <a:ext cx="6172795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Power BI dashboard provides a comprehensive view of Adidas sales performance, allowing users to identify key trends and opportunities.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34" y="3647122"/>
            <a:ext cx="1100495" cy="19896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0870" y="3867150"/>
            <a:ext cx="28888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Planning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200870" y="4360188"/>
            <a:ext cx="6172795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insights from the dashboard can inform strategic planning, enabling Adidas to optimize its sales and marketing efforts.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34" y="5636776"/>
            <a:ext cx="1100495" cy="19896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0870" y="5856803"/>
            <a:ext cx="341935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Continuous Improvement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200870" y="6349841"/>
            <a:ext cx="6172795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regularly monitoring and analyzing data, Adidas can continuously improve its performance and achieve its business goals.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Custom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Inter Bold</vt:lpstr>
      <vt:lpstr>Inter</vt:lpstr>
      <vt:lpstr>Petrona Bold</vt:lpstr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ROSHAN JADHAV</cp:lastModifiedBy>
  <cp:revision>2</cp:revision>
  <dcterms:created xsi:type="dcterms:W3CDTF">2024-12-21T07:32:06Z</dcterms:created>
  <dcterms:modified xsi:type="dcterms:W3CDTF">2024-12-24T16:26:41Z</dcterms:modified>
</cp:coreProperties>
</file>